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300" r:id="rId2"/>
    <p:sldId id="298" r:id="rId3"/>
    <p:sldId id="299" r:id="rId4"/>
    <p:sldId id="331" r:id="rId5"/>
    <p:sldId id="301" r:id="rId6"/>
    <p:sldId id="354" r:id="rId7"/>
    <p:sldId id="302" r:id="rId8"/>
    <p:sldId id="332" r:id="rId9"/>
    <p:sldId id="294" r:id="rId10"/>
    <p:sldId id="264" r:id="rId11"/>
    <p:sldId id="295" r:id="rId12"/>
    <p:sldId id="296" r:id="rId13"/>
    <p:sldId id="326" r:id="rId14"/>
    <p:sldId id="297" r:id="rId15"/>
    <p:sldId id="306" r:id="rId16"/>
    <p:sldId id="305" r:id="rId17"/>
    <p:sldId id="307" r:id="rId18"/>
    <p:sldId id="308" r:id="rId19"/>
    <p:sldId id="333" r:id="rId20"/>
    <p:sldId id="340" r:id="rId21"/>
    <p:sldId id="341" r:id="rId22"/>
    <p:sldId id="309" r:id="rId23"/>
    <p:sldId id="310" r:id="rId24"/>
    <p:sldId id="311" r:id="rId25"/>
    <p:sldId id="312" r:id="rId26"/>
    <p:sldId id="342" r:id="rId27"/>
    <p:sldId id="343" r:id="rId28"/>
    <p:sldId id="323" r:id="rId29"/>
    <p:sldId id="324" r:id="rId30"/>
    <p:sldId id="303" r:id="rId31"/>
    <p:sldId id="267" r:id="rId32"/>
    <p:sldId id="325" r:id="rId33"/>
    <p:sldId id="334" r:id="rId34"/>
    <p:sldId id="321" r:id="rId35"/>
    <p:sldId id="335" r:id="rId36"/>
    <p:sldId id="304" r:id="rId37"/>
    <p:sldId id="313" r:id="rId38"/>
    <p:sldId id="344" r:id="rId39"/>
    <p:sldId id="327" r:id="rId40"/>
    <p:sldId id="345" r:id="rId41"/>
    <p:sldId id="346" r:id="rId42"/>
    <p:sldId id="330" r:id="rId43"/>
    <p:sldId id="347" r:id="rId44"/>
    <p:sldId id="348" r:id="rId45"/>
    <p:sldId id="349" r:id="rId46"/>
    <p:sldId id="350" r:id="rId47"/>
    <p:sldId id="351" r:id="rId48"/>
    <p:sldId id="352" r:id="rId49"/>
    <p:sldId id="320" r:id="rId50"/>
    <p:sldId id="336" r:id="rId51"/>
    <p:sldId id="337" r:id="rId52"/>
    <p:sldId id="338" r:id="rId53"/>
    <p:sldId id="339" r:id="rId54"/>
    <p:sldId id="293" r:id="rId55"/>
    <p:sldId id="353" r:id="rId5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3" autoAdjust="0"/>
    <p:restoredTop sz="95226" autoAdjust="0"/>
  </p:normalViewPr>
  <p:slideViewPr>
    <p:cSldViewPr snapToGrid="0">
      <p:cViewPr varScale="1">
        <p:scale>
          <a:sx n="52" d="100"/>
          <a:sy n="52" d="100"/>
        </p:scale>
        <p:origin x="162" y="498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 programming languages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8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</a:t>
            </a:r>
            <a:r>
              <a:rPr lang="en-GB" sz="7200" b="1" dirty="0">
                <a:solidFill>
                  <a:srgbClr val="F3545A"/>
                </a:solidFill>
              </a:rPr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imperative approach </a:t>
            </a:r>
            <a:r>
              <a:rPr lang="en-GB" sz="6000" dirty="0"/>
              <a:t>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declarative approach </a:t>
            </a:r>
            <a:r>
              <a:rPr lang="en-GB" sz="6000" dirty="0"/>
              <a:t>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969695" y="5137427"/>
            <a:ext cx="21005801" cy="625349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8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 taking two parameters: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5FC89-684A-4109-9B74-A54B4B14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720" y="4340369"/>
            <a:ext cx="10968019" cy="59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941457"/>
            <a:ext cx="9871959" cy="939873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0F2AAB-3637-4A14-8606-726713B47FAC}"/>
              </a:ext>
            </a:extLst>
          </p:cNvPr>
          <p:cNvCxnSpPr/>
          <p:nvPr/>
        </p:nvCxnSpPr>
        <p:spPr>
          <a:xfrm flipV="1">
            <a:off x="11957538" y="4325816"/>
            <a:ext cx="0" cy="8370277"/>
          </a:xfrm>
          <a:prstGeom prst="straightConnector1">
            <a:avLst/>
          </a:prstGeom>
          <a:noFill/>
          <a:ln w="165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059934" cy="69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299" y="993499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/>
              <a:t>language-</a:t>
            </a:r>
            <a:r>
              <a:rPr lang="en-GB" sz="6000" b="1" dirty="0" err="1"/>
              <a:t>ext</a:t>
            </a:r>
            <a:endParaRPr lang="en-GB" sz="4000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342" y="1383441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4846" y="7839015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If not present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form </a:t>
            </a:r>
            <a:r>
              <a:rPr lang="en-GB" sz="5400" dirty="0" err="1"/>
              <a:t>Api</a:t>
            </a:r>
            <a:endParaRPr lang="en-GB" sz="5400" dirty="0"/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Log</a:t>
            </a:r>
            <a:r>
              <a:rPr lang="en-GB" sz="5400" dirty="0"/>
              <a:t> the action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Store in the cache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817879"/>
            <a:ext cx="17894828" cy="989009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a response is in the </a:t>
            </a:r>
            <a:r>
              <a:rPr lang="en-GB" sz="5400" dirty="0">
                <a:solidFill>
                  <a:srgbClr val="F3545A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4088221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CE97A3-72D2-4E5E-BEA8-54D47BDA7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1547" y="3988776"/>
            <a:ext cx="7278194" cy="7388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360AF7-142F-45CF-81FE-4D33DDE86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741" y="645727"/>
            <a:ext cx="7001321" cy="126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86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98DF05-51A2-44B0-9519-9318FC0C851A}"/>
              </a:ext>
            </a:extLst>
          </p:cNvPr>
          <p:cNvSpPr/>
          <p:nvPr/>
        </p:nvSpPr>
        <p:spPr>
          <a:xfrm>
            <a:off x="1364303" y="4064459"/>
            <a:ext cx="5124420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ABECB44-0A4D-4278-8F93-DFC86246F81C}"/>
              </a:ext>
            </a:extLst>
          </p:cNvPr>
          <p:cNvSpPr/>
          <p:nvPr/>
        </p:nvSpPr>
        <p:spPr>
          <a:xfrm>
            <a:off x="1545320" y="8022609"/>
            <a:ext cx="5124420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148716-CBF7-442B-986B-545A9CD1A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65" y="4637518"/>
            <a:ext cx="12898132" cy="67701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CC9F58-0832-47C0-90AF-EABEC2DA7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653" y="8212649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05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FCF10-98F5-4727-A545-0096CADFE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69" y="5072428"/>
            <a:ext cx="12573597" cy="65685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E8968A-5585-4A6D-8EB6-986956F18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2" y="5072428"/>
            <a:ext cx="9553736" cy="681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957A35-BE5A-4C9E-83F2-C7E017A3F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559" y="3324645"/>
            <a:ext cx="9086117" cy="97151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B41F02-F7D2-43B7-8ABC-64A354D7F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9130" y="327904"/>
            <a:ext cx="7512296" cy="133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1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CB1B7-0999-4ABB-81D6-4565ADF0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7" y="4398351"/>
            <a:ext cx="12022801" cy="7367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267085-A987-40CD-9472-B5071FF7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330" y="4188246"/>
            <a:ext cx="9398978" cy="831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57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5058" y="9246344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2983F2CB-E505-4274-8E55-583822F228F6}"/>
              </a:ext>
            </a:extLst>
          </p:cNvPr>
          <p:cNvSpPr txBox="1">
            <a:spLocks/>
          </p:cNvSpPr>
          <p:nvPr/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>
            <a:lvl1pPr marL="0" marR="0" indent="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0" marR="0" indent="228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0" marR="0" indent="457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0" marR="0" indent="685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0" marR="0" indent="9144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0" marR="0" indent="11430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0" marR="0" indent="1371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0" marR="0" indent="1600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0" marR="0" indent="1828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hangingPunct="1"/>
            <a:r>
              <a:rPr lang="en-GB" sz="9600" dirty="0"/>
              <a:t>Move to functional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08F4ED83-3C47-408C-925C-B672F3A6AAA2}"/>
              </a:ext>
            </a:extLst>
          </p:cNvPr>
          <p:cNvSpPr txBox="1">
            <a:spLocks/>
          </p:cNvSpPr>
          <p:nvPr/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US" sz="8000" dirty="0">
                <a:solidFill>
                  <a:srgbClr val="F3545A"/>
                </a:solidFill>
              </a:rPr>
              <a:t>Resources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ED8FA0FA-FD8E-4ECD-9DFD-57A373BBB279}"/>
              </a:ext>
            </a:extLst>
          </p:cNvPr>
          <p:cNvSpPr txBox="1">
            <a:spLocks/>
          </p:cNvSpPr>
          <p:nvPr/>
        </p:nvSpPr>
        <p:spPr>
          <a:xfrm>
            <a:off x="1488607" y="418824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https://github.com/FrancoMelandri/spike-language-ext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19C4DF61-5190-4866-B07D-4B7FBBB83211}"/>
              </a:ext>
            </a:extLst>
          </p:cNvPr>
          <p:cNvSpPr txBox="1">
            <a:spLocks/>
          </p:cNvSpPr>
          <p:nvPr/>
        </p:nvSpPr>
        <p:spPr>
          <a:xfrm>
            <a:off x="1488607" y="5112252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https://github.com/louthy/language-ext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8B05A2D9-A518-4604-9B2D-623F65CD9F7D}"/>
              </a:ext>
            </a:extLst>
          </p:cNvPr>
          <p:cNvSpPr txBox="1">
            <a:spLocks/>
          </p:cNvSpPr>
          <p:nvPr/>
        </p:nvSpPr>
        <p:spPr>
          <a:xfrm>
            <a:off x="1488607" y="599467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https://github.com/FrancoMelandri/tiny-fp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2381F844-A373-4579-9A92-B8E0512C1993}"/>
              </a:ext>
            </a:extLst>
          </p:cNvPr>
          <p:cNvSpPr txBox="1">
            <a:spLocks/>
          </p:cNvSpPr>
          <p:nvPr/>
        </p:nvSpPr>
        <p:spPr>
          <a:xfrm>
            <a:off x="1488607" y="7740148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https://adit.io/posts/2013-04-17-functors,_applicatives,_and_monads_in_pictures.html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F82A7059-8CC1-4F1A-B3A9-869E372B4ED5}"/>
              </a:ext>
            </a:extLst>
          </p:cNvPr>
          <p:cNvSpPr txBox="1">
            <a:spLocks/>
          </p:cNvSpPr>
          <p:nvPr/>
        </p:nvSpPr>
        <p:spPr>
          <a:xfrm>
            <a:off x="1488606" y="8603749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https://medium.com/javascript-scene/master-the-javascript-interview-what-is-functional-programming-7f218c68b3a0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563A2343-A12B-40D4-8300-071CCEF4CA6B}"/>
              </a:ext>
            </a:extLst>
          </p:cNvPr>
          <p:cNvSpPr txBox="1">
            <a:spLocks/>
          </p:cNvSpPr>
          <p:nvPr/>
        </p:nvSpPr>
        <p:spPr>
          <a:xfrm>
            <a:off x="1488606" y="9899150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https://medium.com/disney-streaming/option-either-state-and-io-imperative-programming-in-a-functional-world-8e176049af81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B5E3F92-C75E-4FE4-905E-AAB96030961E}"/>
              </a:ext>
            </a:extLst>
          </p:cNvPr>
          <p:cNvSpPr txBox="1">
            <a:spLocks/>
          </p:cNvSpPr>
          <p:nvPr/>
        </p:nvSpPr>
        <p:spPr>
          <a:xfrm>
            <a:off x="1488606" y="11194551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https://blog.codiceplastico.com/rop-csharp9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33225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605546"/>
            <a:ext cx="21005801" cy="12076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81" y="6261092"/>
            <a:ext cx="6059424" cy="2499600"/>
          </a:xfrm>
          <a:prstGeom prst="rect">
            <a:avLst/>
          </a:prstGeom>
        </p:spPr>
      </p:pic>
      <p:pic>
        <p:nvPicPr>
          <p:cNvPr id="2050" name="Picture 2" descr="NullReferenceException – The Public Void">
            <a:extLst>
              <a:ext uri="{FF2B5EF4-FFF2-40B4-BE49-F238E27FC236}">
                <a16:creationId xmlns:a16="http://schemas.microsoft.com/office/drawing/2014/main" id="{E94C4716-3A72-4F50-B309-5C685B5D2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856" y="9462372"/>
            <a:ext cx="5456465" cy="390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B2CB62-051F-423E-A17F-133142A82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002" y="4783341"/>
            <a:ext cx="109061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26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How much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functions let your code be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14119</TotalTime>
  <Words>1214</Words>
  <Application>Microsoft Office PowerPoint</Application>
  <PresentationFormat>Custom</PresentationFormat>
  <Paragraphs>211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4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407</cp:revision>
  <dcterms:modified xsi:type="dcterms:W3CDTF">2021-07-20T07:56:33Z</dcterms:modified>
</cp:coreProperties>
</file>